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- 4th Grade</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- 4th Grade</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- 4th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Elementary Science - 4th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measure, compare, and contrast physical properties of matter, including size, mass, volume, states (solid, liquid, gas), temperature, magnetism, and the ability to sink or float.[4.5A]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2628722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identify and classify Earth's renewable resources, including air, plants, water, and animals; and nonrenewable resources, including coal, oil, and natural gas; and the importance of conservation.[4.7C]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278103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measure and record changes in weather and make predictions using weather maps, weather symbols, and a map key.[4.8A]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4138452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describe and illustrate the continuous movement of water above and on the surface of Earth through the water cycle and explain the role of the Sun as a major source of energy in this process.[4.8B]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4042905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collect and analyze data to identify sequences and predict patterns of change in shadows, tides, seasons, and the observable appearance of the Moon over time.[4.8C]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1716192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investigate that most producers need sunlight, water, and carbon dioxide to make their own food, while consumers are dependent on other organisms for food.[4.9A]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1259998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describe the flow of energy through food webs, beginning with the Sun, and predict how changes in the ecosystem affect the food web such as a fire in a forest.[4.9B]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3875923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explore how adaptations enable organisms to survive in their environment such as comparing birds' beaks and leaves on plants.[4.10A]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1625726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demonstrate that some likenesses between parents and offspring are inherited, passed from generation to generation such as eye color in humans or shapes of leaves in plants. Other likenesses are learned such as table manners or reading a book and seals balancing balls on their noses.[4.10B]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2007731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explore, illustrate, and compare life cycles in living organisms such as butterflies, beetles, radishes, or lima beans.[4.10C]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292793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predict the changes caused by heating and cooling such as ice becoming liquid water and condensation forming on the outside of a glass of ice water.[4.5B]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smtClean="0"/>
              <a:t>Elementary Science - 4th Grade</a:t>
            </a:r>
            <a:endParaRPr lang="en-US" dirty="0"/>
          </a:p>
        </p:txBody>
      </p:sp>
    </p:spTree>
    <p:extLst>
      <p:ext uri="{BB962C8B-B14F-4D97-AF65-F5344CB8AC3E}">
        <p14:creationId xmlns:p14="http://schemas.microsoft.com/office/powerpoint/2010/main" val="1699284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and contrast a variety of mixtures and solutions such as rocks in sand, sand in water, or sugar in water.[4.5C]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8979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differentiate among forms of energy, including mechanical, sound, electrical, light, and heat / thermal.[4.6A]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3930123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differentiate between conductors and insulators.[4.6B]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4117361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that electricity travels in a closed path, creating an electrical circuit, and explore an electromagnetic field.[4.6C]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1356699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design an experiment to test the effect of force on an object such as a push or a pull, gravity, friction, or magnetism.[4.6D]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2639585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examine properties of soils, including color and texture, capacity to retain water, and ability to support the growth of plants.[4.7A]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242536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observe and identify slow changes to Earth's surface caused by weathering, erosion, and deposition from water, wind, and ice.[4.7B]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- 4th Grade</a:t>
            </a:r>
            <a:endParaRPr lang="en-US" dirty="0"/>
          </a:p>
        </p:txBody>
      </p:sp>
    </p:spTree>
    <p:extLst>
      <p:ext uri="{BB962C8B-B14F-4D97-AF65-F5344CB8AC3E}">
        <p14:creationId xmlns:p14="http://schemas.microsoft.com/office/powerpoint/2010/main" val="42036361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TotalTime>
  <Words>648</Words>
  <Application>Microsoft Office PowerPoint</Application>
  <PresentationFormat>On-screen Show (4:3)</PresentationFormat>
  <Paragraphs>54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8</cp:revision>
  <dcterms:created xsi:type="dcterms:W3CDTF">2014-10-20T16:17:28Z</dcterms:created>
  <dcterms:modified xsi:type="dcterms:W3CDTF">2014-11-04T16:34:49Z</dcterms:modified>
</cp:coreProperties>
</file>